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7" r:id="rId3"/>
    <p:sldId id="256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8" r:id="rId13"/>
    <p:sldId id="269" r:id="rId14"/>
    <p:sldId id="258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99FF66"/>
    <a:srgbClr val="FFFF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63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3796C5-4415-43FE-86CF-D501D5C0EB60}" type="datetimeFigureOut">
              <a:rPr lang="en-US" smtClean="0"/>
              <a:pPr/>
              <a:t>3/31/2011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23DF5F-8174-407C-A5FF-29B07F0005F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3796C5-4415-43FE-86CF-D501D5C0EB60}" type="datetimeFigureOut">
              <a:rPr lang="en-US" smtClean="0"/>
              <a:pPr/>
              <a:t>3/31/2011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23DF5F-8174-407C-A5FF-29B07F0005F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3796C5-4415-43FE-86CF-D501D5C0EB60}" type="datetimeFigureOut">
              <a:rPr lang="en-US" smtClean="0"/>
              <a:pPr/>
              <a:t>3/31/2011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23DF5F-8174-407C-A5FF-29B07F0005F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3796C5-4415-43FE-86CF-D501D5C0EB60}" type="datetimeFigureOut">
              <a:rPr lang="en-US" smtClean="0"/>
              <a:pPr/>
              <a:t>3/31/2011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23DF5F-8174-407C-A5FF-29B07F0005F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3796C5-4415-43FE-86CF-D501D5C0EB60}" type="datetimeFigureOut">
              <a:rPr lang="en-US" smtClean="0"/>
              <a:pPr/>
              <a:t>3/31/2011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23DF5F-8174-407C-A5FF-29B07F0005F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3796C5-4415-43FE-86CF-D501D5C0EB60}" type="datetimeFigureOut">
              <a:rPr lang="en-US" smtClean="0"/>
              <a:pPr/>
              <a:t>3/31/2011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23DF5F-8174-407C-A5FF-29B07F0005F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3796C5-4415-43FE-86CF-D501D5C0EB60}" type="datetimeFigureOut">
              <a:rPr lang="en-US" smtClean="0"/>
              <a:pPr/>
              <a:t>3/31/2011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23DF5F-8174-407C-A5FF-29B07F0005F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3796C5-4415-43FE-86CF-D501D5C0EB60}" type="datetimeFigureOut">
              <a:rPr lang="en-US" smtClean="0"/>
              <a:pPr/>
              <a:t>3/31/2011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23DF5F-8174-407C-A5FF-29B07F0005F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3796C5-4415-43FE-86CF-D501D5C0EB60}" type="datetimeFigureOut">
              <a:rPr lang="en-US" smtClean="0"/>
              <a:pPr/>
              <a:t>3/31/2011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23DF5F-8174-407C-A5FF-29B07F0005F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3796C5-4415-43FE-86CF-D501D5C0EB60}" type="datetimeFigureOut">
              <a:rPr lang="en-US" smtClean="0"/>
              <a:pPr/>
              <a:t>3/31/2011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23DF5F-8174-407C-A5FF-29B07F0005F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3796C5-4415-43FE-86CF-D501D5C0EB60}" type="datetimeFigureOut">
              <a:rPr lang="en-US" smtClean="0"/>
              <a:pPr/>
              <a:t>3/31/2011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23DF5F-8174-407C-A5FF-29B07F0005F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3796C5-4415-43FE-86CF-D501D5C0EB60}" type="datetimeFigureOut">
              <a:rPr lang="en-US" smtClean="0"/>
              <a:pPr/>
              <a:t>3/31/2011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23DF5F-8174-407C-A5FF-29B07F0005F9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video" Target="file:///\\MRHS-AD2\DATA\USERS\DBerndt\videos\Village%20Vacances%20Valcartier%20-%20Amazing%20snow%20park%20in%20Canada%20%5bwww.keepvid.com%5d.mpg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1.xml"/><Relationship Id="rId1" Type="http://schemas.openxmlformats.org/officeDocument/2006/relationships/video" Target="file:///\\MRHS-AD2\DATA\USERS\DBerndt\videos\Carnaval%202011.mpg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19200" y="304800"/>
            <a:ext cx="6858000" cy="2308324"/>
          </a:xfrm>
          <a:prstGeom prst="rect">
            <a:avLst/>
          </a:prstGeom>
          <a:solidFill>
            <a:srgbClr val="FFFF00"/>
          </a:solidFill>
          <a:ln w="161925" cap="rnd">
            <a:solidFill>
              <a:srgbClr val="7030A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latin typeface="Cooper Black" pitchFamily="18" charset="0"/>
              </a:rPr>
              <a:t>Winter Carnival</a:t>
            </a:r>
          </a:p>
          <a:p>
            <a:pPr algn="ctr"/>
            <a:r>
              <a:rPr lang="en-US" sz="3600" dirty="0" smtClean="0">
                <a:latin typeface="Cooper Black" pitchFamily="18" charset="0"/>
              </a:rPr>
              <a:t>Québec City, Canada</a:t>
            </a:r>
          </a:p>
          <a:p>
            <a:pPr algn="ctr"/>
            <a:r>
              <a:rPr lang="en-US" sz="3600" dirty="0" smtClean="0">
                <a:latin typeface="Cooper Black" pitchFamily="18" charset="0"/>
              </a:rPr>
              <a:t>February 10-13, 2012 – 4 days, 3 nights</a:t>
            </a:r>
            <a:endParaRPr lang="en-US" sz="3600" dirty="0">
              <a:latin typeface="Cooper Black" pitchFamily="18" charset="0"/>
            </a:endParaRPr>
          </a:p>
        </p:txBody>
      </p:sp>
      <p:pic>
        <p:nvPicPr>
          <p:cNvPr id="5" name="Village Vacances Valcartier - Amazing snow park in Canada [www.keepvid.com].mpg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2286000" y="2743200"/>
            <a:ext cx="5080000" cy="3810000"/>
          </a:xfrm>
          <a:prstGeom prst="rect">
            <a:avLst/>
          </a:prstGeom>
          <a:ln w="161925" cap="rnd">
            <a:solidFill>
              <a:srgbClr val="99FF66"/>
            </a:solidFill>
            <a:prstDash val="sysDot"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19200" y="381000"/>
            <a:ext cx="6858000" cy="830997"/>
          </a:xfrm>
          <a:prstGeom prst="rect">
            <a:avLst/>
          </a:prstGeom>
          <a:solidFill>
            <a:srgbClr val="FFFF00"/>
          </a:solidFill>
          <a:ln w="161925" cap="rnd">
            <a:solidFill>
              <a:srgbClr val="7030A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800" dirty="0" smtClean="0">
                <a:latin typeface="Cooper Black" pitchFamily="18" charset="0"/>
              </a:rPr>
              <a:t>Activities</a:t>
            </a:r>
            <a:endParaRPr lang="en-US" sz="4800" dirty="0">
              <a:latin typeface="Cooper Black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0" y="1447800"/>
            <a:ext cx="7620000" cy="5076825"/>
          </a:xfrm>
          <a:prstGeom prst="rect">
            <a:avLst/>
          </a:prstGeom>
          <a:noFill/>
          <a:ln w="161925" cap="rnd">
            <a:solidFill>
              <a:srgbClr val="FFC000"/>
            </a:solidFill>
            <a:prstDash val="sysDot"/>
            <a:miter lim="800000"/>
            <a:headEnd/>
            <a:tailEnd/>
          </a:ln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8199" y="2438400"/>
            <a:ext cx="5903219" cy="3943350"/>
          </a:xfrm>
          <a:prstGeom prst="rect">
            <a:avLst/>
          </a:prstGeom>
          <a:noFill/>
          <a:ln w="161925" cap="rnd">
            <a:solidFill>
              <a:srgbClr val="FF00FF"/>
            </a:solidFill>
            <a:prstDash val="sysDot"/>
            <a:miter lim="800000"/>
            <a:headEnd/>
            <a:tailEnd/>
          </a:ln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19200" y="1371600"/>
            <a:ext cx="7086600" cy="5314950"/>
          </a:xfrm>
          <a:prstGeom prst="rect">
            <a:avLst/>
          </a:prstGeom>
          <a:noFill/>
          <a:ln w="161925" cap="rnd">
            <a:solidFill>
              <a:srgbClr val="FFFF00"/>
            </a:solidFill>
            <a:prstDash val="sysDot"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xit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3" presetClass="exit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" dur="500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0"/>
                            </p:stCondLst>
                            <p:childTnLst>
                              <p:par>
                                <p:cTn id="2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19200" y="381000"/>
            <a:ext cx="6858000" cy="830997"/>
          </a:xfrm>
          <a:prstGeom prst="rect">
            <a:avLst/>
          </a:prstGeom>
          <a:solidFill>
            <a:srgbClr val="FFFF00"/>
          </a:solidFill>
          <a:ln w="161925" cap="rnd">
            <a:solidFill>
              <a:srgbClr val="7030A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800" dirty="0" smtClean="0">
                <a:latin typeface="Cooper Black" pitchFamily="18" charset="0"/>
              </a:rPr>
              <a:t>Activities</a:t>
            </a:r>
            <a:endParaRPr lang="en-US" sz="4800" dirty="0">
              <a:latin typeface="Cooper Black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00200" y="1905000"/>
            <a:ext cx="6096000" cy="4105275"/>
          </a:xfrm>
          <a:prstGeom prst="rect">
            <a:avLst/>
          </a:prstGeom>
          <a:noFill/>
          <a:ln w="161925" cap="rnd" cmpd="sng">
            <a:solidFill>
              <a:srgbClr val="99FF66"/>
            </a:solidFill>
            <a:prstDash val="sysDot"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19200" y="228600"/>
            <a:ext cx="6858000" cy="830997"/>
          </a:xfrm>
          <a:prstGeom prst="rect">
            <a:avLst/>
          </a:prstGeom>
          <a:solidFill>
            <a:srgbClr val="FFFF00"/>
          </a:solidFill>
          <a:ln w="161925" cap="rnd">
            <a:solidFill>
              <a:srgbClr val="7030A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800" dirty="0" smtClean="0">
                <a:latin typeface="Cooper Black" pitchFamily="18" charset="0"/>
              </a:rPr>
              <a:t>Pricing</a:t>
            </a:r>
            <a:endParaRPr lang="en-US" sz="4800" dirty="0">
              <a:latin typeface="Cooper Black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81000" y="1371600"/>
            <a:ext cx="6858000" cy="378565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161925" cap="rnd">
            <a:solidFill>
              <a:srgbClr val="FF00FF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800" dirty="0" smtClean="0">
                <a:latin typeface="Cooper Black" pitchFamily="18" charset="0"/>
              </a:rPr>
              <a:t>40+  = $629</a:t>
            </a:r>
          </a:p>
          <a:p>
            <a:pPr algn="ctr"/>
            <a:r>
              <a:rPr lang="en-US" sz="4800" dirty="0" smtClean="0">
                <a:latin typeface="Cooper Black" pitchFamily="18" charset="0"/>
              </a:rPr>
              <a:t>35-39  =  $669</a:t>
            </a:r>
          </a:p>
          <a:p>
            <a:pPr algn="ctr"/>
            <a:r>
              <a:rPr lang="en-US" sz="4800" dirty="0" smtClean="0">
                <a:latin typeface="Cooper Black" pitchFamily="18" charset="0"/>
              </a:rPr>
              <a:t>30-34  =  $699</a:t>
            </a:r>
          </a:p>
          <a:p>
            <a:pPr algn="ctr"/>
            <a:r>
              <a:rPr lang="en-US" sz="4800" dirty="0" smtClean="0">
                <a:latin typeface="Cooper Black" pitchFamily="18" charset="0"/>
              </a:rPr>
              <a:t>25-29 =  $749</a:t>
            </a:r>
          </a:p>
          <a:p>
            <a:pPr algn="ctr"/>
            <a:r>
              <a:rPr lang="en-US" sz="4800" dirty="0" smtClean="0">
                <a:latin typeface="Cooper Black" pitchFamily="18" charset="0"/>
              </a:rPr>
              <a:t>20-24  =  $839</a:t>
            </a:r>
            <a:endParaRPr lang="en-US" sz="4800" dirty="0">
              <a:latin typeface="Cooper Black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57200" y="5638800"/>
            <a:ext cx="6858000" cy="830997"/>
          </a:xfrm>
          <a:prstGeom prst="rect">
            <a:avLst/>
          </a:prstGeom>
          <a:solidFill>
            <a:srgbClr val="FFFF00"/>
          </a:solidFill>
          <a:ln w="161925" cap="rnd">
            <a:solidFill>
              <a:srgbClr val="7030A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800" dirty="0" smtClean="0">
                <a:latin typeface="Cooper Black" pitchFamily="18" charset="0"/>
              </a:rPr>
              <a:t>Passport = $110</a:t>
            </a:r>
            <a:endParaRPr lang="en-US" sz="4800" dirty="0">
              <a:latin typeface="Cooper Black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096000" y="1600200"/>
            <a:ext cx="2819400" cy="1569660"/>
          </a:xfrm>
          <a:prstGeom prst="rect">
            <a:avLst/>
          </a:prstGeom>
          <a:solidFill>
            <a:srgbClr val="FFFF00"/>
          </a:solidFill>
          <a:ln w="161925" cap="rnd">
            <a:solidFill>
              <a:srgbClr val="7030A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latin typeface="Cooper Black" pitchFamily="18" charset="0"/>
              </a:rPr>
              <a:t>Cancellation insurance = $60</a:t>
            </a:r>
            <a:endParaRPr lang="en-US" sz="3200" dirty="0">
              <a:latin typeface="Cooper Black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019800" y="3657600"/>
            <a:ext cx="2895600" cy="1569660"/>
          </a:xfrm>
          <a:prstGeom prst="rect">
            <a:avLst/>
          </a:prstGeom>
          <a:solidFill>
            <a:srgbClr val="FFFF00"/>
          </a:solidFill>
          <a:ln w="161925" cap="rnd">
            <a:solidFill>
              <a:srgbClr val="7030A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latin typeface="Cooper Black" pitchFamily="18" charset="0"/>
              </a:rPr>
              <a:t>Spending money = $100</a:t>
            </a:r>
            <a:endParaRPr lang="en-US" sz="3200" dirty="0">
              <a:latin typeface="Cooper Black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800" y="228600"/>
            <a:ext cx="8153400" cy="830997"/>
          </a:xfrm>
          <a:prstGeom prst="rect">
            <a:avLst/>
          </a:prstGeom>
          <a:solidFill>
            <a:srgbClr val="FFFF00"/>
          </a:solidFill>
          <a:ln w="161925" cap="rnd">
            <a:solidFill>
              <a:srgbClr val="7030A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800" dirty="0" smtClean="0">
                <a:latin typeface="Cooper Black" pitchFamily="18" charset="0"/>
              </a:rPr>
              <a:t>Pricing – 30 participants</a:t>
            </a:r>
            <a:endParaRPr lang="en-US" sz="4800" dirty="0">
              <a:latin typeface="Cooper Black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81000" y="1371600"/>
            <a:ext cx="6858000" cy="156966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161925" cap="rnd">
            <a:solidFill>
              <a:srgbClr val="FF00FF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800" dirty="0" smtClean="0">
                <a:latin typeface="Cooper Black" pitchFamily="18" charset="0"/>
              </a:rPr>
              <a:t>$699 + 110 + 60 + 100</a:t>
            </a:r>
          </a:p>
          <a:p>
            <a:pPr algn="ctr"/>
            <a:r>
              <a:rPr lang="en-US" sz="4800" dirty="0" smtClean="0">
                <a:latin typeface="Cooper Black" pitchFamily="18" charset="0"/>
              </a:rPr>
              <a:t>= (about) $969</a:t>
            </a:r>
            <a:endParaRPr lang="en-US" sz="4800" dirty="0" smtClean="0">
              <a:latin typeface="Cooper Black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28600" y="3733800"/>
            <a:ext cx="8686800" cy="156966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161925" cap="rnd">
            <a:solidFill>
              <a:srgbClr val="FF00FF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800" dirty="0" smtClean="0">
                <a:latin typeface="Cooper Black" pitchFamily="18" charset="0"/>
              </a:rPr>
              <a:t>Budget = about $120 a month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19200" y="609600"/>
            <a:ext cx="6858000" cy="3046988"/>
          </a:xfrm>
          <a:prstGeom prst="rect">
            <a:avLst/>
          </a:prstGeom>
          <a:solidFill>
            <a:srgbClr val="FFFF00"/>
          </a:solidFill>
          <a:ln w="161925" cap="rnd">
            <a:solidFill>
              <a:srgbClr val="7030A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800" dirty="0" smtClean="0">
                <a:latin typeface="Cooper Black" pitchFamily="18" charset="0"/>
              </a:rPr>
              <a:t>Winter Carnival</a:t>
            </a:r>
          </a:p>
          <a:p>
            <a:pPr algn="ctr"/>
            <a:r>
              <a:rPr lang="en-US" sz="4800" dirty="0" smtClean="0">
                <a:latin typeface="Cooper Black" pitchFamily="18" charset="0"/>
              </a:rPr>
              <a:t>Québec City, Canada</a:t>
            </a:r>
          </a:p>
          <a:p>
            <a:pPr algn="ctr"/>
            <a:r>
              <a:rPr lang="en-US" sz="4800" dirty="0" smtClean="0">
                <a:latin typeface="Cooper Black" pitchFamily="18" charset="0"/>
              </a:rPr>
              <a:t>February 10-13, 2012 – 4 days, 3 nights</a:t>
            </a:r>
            <a:endParaRPr lang="en-US" sz="4800" dirty="0">
              <a:latin typeface="Cooper Black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95400" y="4724400"/>
            <a:ext cx="6858000" cy="156966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161925" cap="rnd">
            <a:solidFill>
              <a:srgbClr val="FF00FF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800" dirty="0" err="1" smtClean="0">
                <a:latin typeface="Cooper Black" pitchFamily="18" charset="0"/>
              </a:rPr>
              <a:t>Vous</a:t>
            </a:r>
            <a:r>
              <a:rPr lang="en-US" sz="4800" dirty="0" smtClean="0">
                <a:latin typeface="Cooper Black" pitchFamily="18" charset="0"/>
              </a:rPr>
              <a:t> </a:t>
            </a:r>
            <a:r>
              <a:rPr lang="en-US" sz="4800" dirty="0" err="1" smtClean="0">
                <a:latin typeface="Cooper Black" pitchFamily="18" charset="0"/>
              </a:rPr>
              <a:t>avez</a:t>
            </a:r>
            <a:r>
              <a:rPr lang="en-US" sz="4800" dirty="0" smtClean="0">
                <a:latin typeface="Cooper Black" pitchFamily="18" charset="0"/>
              </a:rPr>
              <a:t> des </a:t>
            </a:r>
            <a:r>
              <a:rPr lang="en-US" sz="4800" dirty="0" err="1" smtClean="0">
                <a:latin typeface="Cooper Black" pitchFamily="18" charset="0"/>
              </a:rPr>
              <a:t>quéstions</a:t>
            </a:r>
            <a:r>
              <a:rPr lang="en-US" sz="4800" dirty="0" smtClean="0">
                <a:latin typeface="Cooper Black" pitchFamily="18" charset="0"/>
              </a:rPr>
              <a:t>?</a:t>
            </a:r>
            <a:endParaRPr lang="en-US" sz="4800" dirty="0">
              <a:latin typeface="Cooper Black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19200" y="304800"/>
            <a:ext cx="6858000" cy="2308324"/>
          </a:xfrm>
          <a:prstGeom prst="rect">
            <a:avLst/>
          </a:prstGeom>
          <a:solidFill>
            <a:srgbClr val="FFFF00"/>
          </a:solidFill>
          <a:ln w="161925" cap="rnd">
            <a:solidFill>
              <a:srgbClr val="7030A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latin typeface="Cooper Black" pitchFamily="18" charset="0"/>
              </a:rPr>
              <a:t>Winter Carnival</a:t>
            </a:r>
          </a:p>
          <a:p>
            <a:pPr algn="ctr"/>
            <a:r>
              <a:rPr lang="en-US" sz="3600" dirty="0" smtClean="0">
                <a:latin typeface="Cooper Black" pitchFamily="18" charset="0"/>
              </a:rPr>
              <a:t>Québec City, Canada</a:t>
            </a:r>
          </a:p>
          <a:p>
            <a:pPr algn="ctr"/>
            <a:r>
              <a:rPr lang="en-US" sz="3600" dirty="0" smtClean="0">
                <a:latin typeface="Cooper Black" pitchFamily="18" charset="0"/>
              </a:rPr>
              <a:t>February 10-13, 2012 – 4 days, 3 nights</a:t>
            </a:r>
            <a:endParaRPr lang="en-US" sz="3600" dirty="0">
              <a:latin typeface="Cooper Black" pitchFamily="18" charset="0"/>
            </a:endParaRPr>
          </a:p>
        </p:txBody>
      </p:sp>
      <p:pic>
        <p:nvPicPr>
          <p:cNvPr id="2050" name="Picture 2" descr="http://24.media.tumblr.com/tumblr_lcrok3GOCE1qdhcmfo1_5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38600" y="3009992"/>
            <a:ext cx="4848225" cy="3639105"/>
          </a:xfrm>
          <a:prstGeom prst="rect">
            <a:avLst/>
          </a:prstGeom>
          <a:noFill/>
          <a:ln w="161925" cap="rnd">
            <a:solidFill>
              <a:schemeClr val="accent6">
                <a:lumMod val="60000"/>
                <a:lumOff val="40000"/>
              </a:schemeClr>
            </a:solidFill>
            <a:prstDash val="sysDot"/>
          </a:ln>
        </p:spPr>
      </p:pic>
      <p:pic>
        <p:nvPicPr>
          <p:cNvPr id="2052" name="Picture 4" descr="http://t3.gstatic.com/images?q=tbn:ANd9GcSnBtIcSTn7eTJyBNzkpu_NnIqnz0VZOTirPpaNgutQ-T56XD3Y1A&amp;t=1"/>
          <p:cNvPicPr>
            <a:picLocks noChangeAspect="1" noChangeArrowheads="1"/>
          </p:cNvPicPr>
          <p:nvPr/>
        </p:nvPicPr>
        <p:blipFill>
          <a:blip r:embed="rId3" cstate="print"/>
          <a:srcRect l="14828" r="3139" b="3929"/>
          <a:stretch>
            <a:fillRect/>
          </a:stretch>
        </p:blipFill>
        <p:spPr bwMode="auto">
          <a:xfrm rot="20976105">
            <a:off x="411929" y="3603454"/>
            <a:ext cx="3069256" cy="2310737"/>
          </a:xfrm>
          <a:prstGeom prst="rect">
            <a:avLst/>
          </a:prstGeom>
          <a:noFill/>
          <a:ln w="161925" cap="rnd">
            <a:solidFill>
              <a:srgbClr val="92D050"/>
            </a:solidFill>
            <a:prstDash val="sysDot"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19200" y="381000"/>
            <a:ext cx="6858000" cy="830997"/>
          </a:xfrm>
          <a:prstGeom prst="rect">
            <a:avLst/>
          </a:prstGeom>
          <a:solidFill>
            <a:srgbClr val="FFFF00"/>
          </a:solidFill>
          <a:ln w="161925" cap="rnd">
            <a:solidFill>
              <a:srgbClr val="7030A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800" dirty="0" smtClean="0">
                <a:latin typeface="Cooper Black" pitchFamily="18" charset="0"/>
              </a:rPr>
              <a:t>Activities</a:t>
            </a:r>
            <a:endParaRPr lang="en-US" sz="4800" dirty="0">
              <a:latin typeface="Cooper Black" pitchFamily="18" charset="0"/>
            </a:endParaRPr>
          </a:p>
        </p:txBody>
      </p:sp>
      <p:pic>
        <p:nvPicPr>
          <p:cNvPr id="13314" name="Picture 2" descr="http://t1.gstatic.com/images?q=tbn:ANd9GcSu44vjPoPlhI0A45fIDE7voDyu-6eXKOIZILzd9usAt1P-2OdV&amp;t=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91000" y="1524000"/>
            <a:ext cx="4733925" cy="4388535"/>
          </a:xfrm>
          <a:prstGeom prst="rect">
            <a:avLst/>
          </a:prstGeom>
          <a:noFill/>
          <a:ln w="161925" cap="rnd">
            <a:solidFill>
              <a:srgbClr val="FFC000"/>
            </a:solidFill>
            <a:prstDash val="sysDot"/>
          </a:ln>
        </p:spPr>
      </p:pic>
      <p:pic>
        <p:nvPicPr>
          <p:cNvPr id="13316" name="Picture 4" descr="http://radified.com/gfx/quebec_city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" y="1943100"/>
            <a:ext cx="6324600" cy="4743450"/>
          </a:xfrm>
          <a:prstGeom prst="rect">
            <a:avLst/>
          </a:prstGeom>
          <a:noFill/>
          <a:ln w="161925" cap="rnd" cmpd="sng">
            <a:solidFill>
              <a:srgbClr val="92D050"/>
            </a:solidFill>
            <a:prstDash val="sysDot"/>
          </a:ln>
        </p:spPr>
      </p:pic>
      <p:pic>
        <p:nvPicPr>
          <p:cNvPr id="13318" name="Picture 6" descr="http://cache3.asset-cache.net/xc/75462039.jpg?v=1&amp;c=IWSAsset&amp;k=2&amp;d=EDF6F2F4F969CEBD88197FBA51450629502B61D5F4AA9BB39CBE8C3A53F59C71"/>
          <p:cNvPicPr>
            <a:picLocks noChangeAspect="1" noChangeArrowheads="1"/>
          </p:cNvPicPr>
          <p:nvPr/>
        </p:nvPicPr>
        <p:blipFill>
          <a:blip r:embed="rId4" cstate="print"/>
          <a:srcRect t="18935" b="5325"/>
          <a:stretch>
            <a:fillRect/>
          </a:stretch>
        </p:blipFill>
        <p:spPr bwMode="auto">
          <a:xfrm>
            <a:off x="2438400" y="2209799"/>
            <a:ext cx="3657600" cy="4155379"/>
          </a:xfrm>
          <a:prstGeom prst="rect">
            <a:avLst/>
          </a:prstGeom>
          <a:noFill/>
          <a:ln w="161925" cap="rnd">
            <a:solidFill>
              <a:srgbClr val="FF00FF"/>
            </a:solidFill>
            <a:prstDash val="sysDot"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53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500"/>
                            </p:stCondLst>
                            <p:childTnLst>
                              <p:par>
                                <p:cTn id="23" presetID="53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" dur="500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53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19200" y="381000"/>
            <a:ext cx="6858000" cy="830997"/>
          </a:xfrm>
          <a:prstGeom prst="rect">
            <a:avLst/>
          </a:prstGeom>
          <a:solidFill>
            <a:srgbClr val="FFFF00"/>
          </a:solidFill>
          <a:ln w="161925" cap="rnd">
            <a:solidFill>
              <a:srgbClr val="7030A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800" dirty="0" smtClean="0">
                <a:latin typeface="Cooper Black" pitchFamily="18" charset="0"/>
              </a:rPr>
              <a:t>Activities</a:t>
            </a:r>
            <a:endParaRPr lang="en-US" sz="4800" dirty="0">
              <a:latin typeface="Cooper Black" pitchFamily="18" charset="0"/>
            </a:endParaRPr>
          </a:p>
        </p:txBody>
      </p:sp>
      <p:pic>
        <p:nvPicPr>
          <p:cNvPr id="16386" name="Picture 2" descr="http://www.michigan.org/global/Media/320/BOYNE_443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1828800"/>
            <a:ext cx="5257800" cy="3854692"/>
          </a:xfrm>
          <a:prstGeom prst="rect">
            <a:avLst/>
          </a:prstGeom>
          <a:noFill/>
          <a:ln w="161925" cap="rnd">
            <a:solidFill>
              <a:srgbClr val="C00000"/>
            </a:solidFill>
            <a:prstDash val="sysDot"/>
          </a:ln>
        </p:spPr>
      </p:pic>
      <p:pic>
        <p:nvPicPr>
          <p:cNvPr id="16388" name="Picture 4" descr="http://a8.sphotos.ak.fbcdn.net/hphotos-ak-ash1/23653_1371551295416_1430783243_991899_418415_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24400" y="1676400"/>
            <a:ext cx="3406361" cy="4724401"/>
          </a:xfrm>
          <a:prstGeom prst="rect">
            <a:avLst/>
          </a:prstGeom>
          <a:noFill/>
          <a:ln w="161925" cap="rnd">
            <a:solidFill>
              <a:srgbClr val="FF00FF"/>
            </a:solidFill>
            <a:prstDash val="sysDot"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xit" presetSubtype="0" fill="hold" nodeType="afterEffect">
                                  <p:stCondLst>
                                    <p:cond delay="2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5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19200" y="381000"/>
            <a:ext cx="6858000" cy="830997"/>
          </a:xfrm>
          <a:prstGeom prst="rect">
            <a:avLst/>
          </a:prstGeom>
          <a:solidFill>
            <a:srgbClr val="FFFF00"/>
          </a:solidFill>
          <a:ln w="161925" cap="rnd">
            <a:solidFill>
              <a:srgbClr val="7030A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800" dirty="0" smtClean="0">
                <a:latin typeface="Cooper Black" pitchFamily="18" charset="0"/>
              </a:rPr>
              <a:t>Activities</a:t>
            </a:r>
            <a:endParaRPr lang="en-US" sz="4800" dirty="0">
              <a:latin typeface="Cooper Black" pitchFamily="18" charset="0"/>
            </a:endParaRPr>
          </a:p>
        </p:txBody>
      </p:sp>
      <p:pic>
        <p:nvPicPr>
          <p:cNvPr id="17410" name="Picture 2" descr="http://t3.gstatic.com/images?q=tbn:ANd9GcTkv6yJDDNMlTZnBshteP3xED8aPkBjKwBOF3WgU3HUQzc_oeJ_bg&amp;t=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199" y="2362200"/>
            <a:ext cx="5673587" cy="3810000"/>
          </a:xfrm>
          <a:prstGeom prst="rect">
            <a:avLst/>
          </a:prstGeom>
          <a:noFill/>
          <a:ln w="161925" cap="rnd">
            <a:solidFill>
              <a:srgbClr val="92D050"/>
            </a:solidFill>
            <a:prstDash val="sysDot"/>
          </a:ln>
        </p:spPr>
      </p:pic>
      <p:pic>
        <p:nvPicPr>
          <p:cNvPr id="17412" name="Picture 4" descr="http://t3.gstatic.com/images?q=tbn:ANd9GcTtqiiPqpSFQ_WxSpBB7CXE607e1AuPI3PbSCdup0-zZRXM1V5-aQ&amp;t=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38400" y="1828800"/>
            <a:ext cx="5417170" cy="4057651"/>
          </a:xfrm>
          <a:prstGeom prst="rect">
            <a:avLst/>
          </a:prstGeom>
          <a:noFill/>
          <a:ln w="161925" cap="rnd">
            <a:solidFill>
              <a:srgbClr val="FFFF00"/>
            </a:solidFill>
            <a:prstDash val="sysDot"/>
          </a:ln>
        </p:spPr>
      </p:pic>
      <p:pic>
        <p:nvPicPr>
          <p:cNvPr id="17414" name="Picture 6" descr="http://t1.gstatic.com/images?q=tbn:ANd9GcRllHx4y_9gWxfTSvVLEuZi7WiC-8Gr_4exSygG7BY9KDyZ1Qls&amp;t=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81600" y="1981200"/>
            <a:ext cx="3248025" cy="4571296"/>
          </a:xfrm>
          <a:prstGeom prst="rect">
            <a:avLst/>
          </a:prstGeom>
          <a:noFill/>
          <a:ln w="161925" cap="rnd">
            <a:solidFill>
              <a:schemeClr val="accent6">
                <a:lumMod val="60000"/>
                <a:lumOff val="40000"/>
              </a:schemeClr>
            </a:solidFill>
            <a:prstDash val="sysDot"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xit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53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53" presetClass="exit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" dur="500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53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19200" y="381000"/>
            <a:ext cx="6858000" cy="830997"/>
          </a:xfrm>
          <a:prstGeom prst="rect">
            <a:avLst/>
          </a:prstGeom>
          <a:solidFill>
            <a:srgbClr val="FFFF00"/>
          </a:solidFill>
          <a:ln w="161925" cap="rnd">
            <a:solidFill>
              <a:srgbClr val="7030A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800" dirty="0" smtClean="0">
                <a:latin typeface="Cooper Black" pitchFamily="18" charset="0"/>
              </a:rPr>
              <a:t>Activities</a:t>
            </a:r>
            <a:endParaRPr lang="en-US" sz="4800" dirty="0">
              <a:latin typeface="Cooper Black" pitchFamily="18" charset="0"/>
            </a:endParaRPr>
          </a:p>
        </p:txBody>
      </p:sp>
      <p:pic>
        <p:nvPicPr>
          <p:cNvPr id="18434" name="Picture 2" descr="http://www.hotelquebec.com/images/village-vacances-valcartier-hive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1828800"/>
            <a:ext cx="5257800" cy="4760910"/>
          </a:xfrm>
          <a:prstGeom prst="rect">
            <a:avLst/>
          </a:prstGeom>
          <a:noFill/>
          <a:ln w="161925" cap="rnd">
            <a:solidFill>
              <a:srgbClr val="FF00FF"/>
            </a:solidFill>
            <a:prstDash val="sysDot"/>
          </a:ln>
        </p:spPr>
      </p:pic>
      <p:pic>
        <p:nvPicPr>
          <p:cNvPr id="18436" name="Picture 4" descr="http://www.bonjourquebec.com/fileadmin/Image/decouvrez/magazine/sortir_famille/06jan_valcartier/everest_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0" y="1524000"/>
            <a:ext cx="4419600" cy="4947498"/>
          </a:xfrm>
          <a:prstGeom prst="rect">
            <a:avLst/>
          </a:prstGeom>
          <a:noFill/>
          <a:ln w="161925" cap="rnd">
            <a:solidFill>
              <a:srgbClr val="FFFF00"/>
            </a:solidFill>
            <a:prstDash val="sysDot"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xit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53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19200" y="381000"/>
            <a:ext cx="6858000" cy="830997"/>
          </a:xfrm>
          <a:prstGeom prst="rect">
            <a:avLst/>
          </a:prstGeom>
          <a:solidFill>
            <a:srgbClr val="FFFF00"/>
          </a:solidFill>
          <a:ln w="161925" cap="rnd">
            <a:solidFill>
              <a:srgbClr val="7030A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800" dirty="0" smtClean="0">
                <a:latin typeface="Cooper Black" pitchFamily="18" charset="0"/>
              </a:rPr>
              <a:t>Activities</a:t>
            </a:r>
            <a:endParaRPr lang="en-US" sz="4800" dirty="0">
              <a:latin typeface="Cooper Black" pitchFamily="18" charset="0"/>
            </a:endParaRPr>
          </a:p>
        </p:txBody>
      </p:sp>
      <p:pic>
        <p:nvPicPr>
          <p:cNvPr id="5" name="Carnaval 2011.mpg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762000" y="1714499"/>
            <a:ext cx="7874000" cy="4429125"/>
          </a:xfrm>
          <a:prstGeom prst="rect">
            <a:avLst/>
          </a:prstGeom>
          <a:ln w="161925" cap="rnd">
            <a:solidFill>
              <a:srgbClr val="99FF66"/>
            </a:solidFill>
            <a:prstDash val="sysDot"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386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19200" y="381000"/>
            <a:ext cx="6858000" cy="830997"/>
          </a:xfrm>
          <a:prstGeom prst="rect">
            <a:avLst/>
          </a:prstGeom>
          <a:solidFill>
            <a:srgbClr val="FFFF00"/>
          </a:solidFill>
          <a:ln w="161925" cap="rnd">
            <a:solidFill>
              <a:srgbClr val="7030A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800" dirty="0" smtClean="0">
                <a:latin typeface="Cooper Black" pitchFamily="18" charset="0"/>
              </a:rPr>
              <a:t>Activities</a:t>
            </a:r>
            <a:endParaRPr lang="en-US" sz="4800" dirty="0">
              <a:latin typeface="Cooper Black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2133600"/>
            <a:ext cx="5943600" cy="4457700"/>
          </a:xfrm>
          <a:prstGeom prst="rect">
            <a:avLst/>
          </a:prstGeom>
          <a:noFill/>
          <a:ln w="161925" cap="rnd">
            <a:solidFill>
              <a:srgbClr val="7030A0"/>
            </a:solidFill>
            <a:prstDash val="sysDot"/>
            <a:miter lim="800000"/>
            <a:headEnd/>
            <a:tailEnd/>
          </a:ln>
        </p:spPr>
      </p:pic>
      <p:pic>
        <p:nvPicPr>
          <p:cNvPr id="5" name="Picture 2" descr="http://a4.sphotos.ak.fbcdn.net/hphotos-ak-ash1/18374_1355163325727_1430783243_952857_7433790_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43400" y="2744048"/>
            <a:ext cx="4274128" cy="3656754"/>
          </a:xfrm>
          <a:prstGeom prst="rect">
            <a:avLst/>
          </a:prstGeom>
          <a:noFill/>
          <a:ln w="161925" cap="rnd">
            <a:solidFill>
              <a:schemeClr val="tx1"/>
            </a:solidFill>
            <a:prstDash val="sysDot"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95600" y="1600200"/>
            <a:ext cx="5848350" cy="4377908"/>
          </a:xfrm>
          <a:prstGeom prst="rect">
            <a:avLst/>
          </a:prstGeom>
          <a:noFill/>
          <a:ln w="161925" cap="rnd">
            <a:solidFill>
              <a:srgbClr val="FF00FF"/>
            </a:solidFill>
            <a:prstDash val="sysDot"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828800" y="2057400"/>
            <a:ext cx="6096000" cy="4376765"/>
          </a:xfrm>
          <a:prstGeom prst="rect">
            <a:avLst/>
          </a:prstGeom>
          <a:noFill/>
          <a:ln w="161925" cap="rnd">
            <a:solidFill>
              <a:srgbClr val="00B050"/>
            </a:solidFill>
            <a:prstDash val="sysDot"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xit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500"/>
                            </p:stCondLst>
                            <p:childTnLst>
                              <p:par>
                                <p:cTn id="23" presetID="53" presetClass="exit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" dur="5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53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6000"/>
                            </p:stCondLst>
                            <p:childTnLst>
                              <p:par>
                                <p:cTn id="34" presetID="53" presetClass="exit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8500"/>
                            </p:stCondLst>
                            <p:childTnLst>
                              <p:par>
                                <p:cTn id="4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19200" y="381000"/>
            <a:ext cx="6858000" cy="830997"/>
          </a:xfrm>
          <a:prstGeom prst="rect">
            <a:avLst/>
          </a:prstGeom>
          <a:solidFill>
            <a:srgbClr val="FFFF00"/>
          </a:solidFill>
          <a:ln w="161925" cap="rnd">
            <a:solidFill>
              <a:srgbClr val="7030A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800" dirty="0" smtClean="0">
                <a:latin typeface="Cooper Black" pitchFamily="18" charset="0"/>
              </a:rPr>
              <a:t>Activities</a:t>
            </a:r>
            <a:endParaRPr lang="en-US" sz="4800" dirty="0">
              <a:latin typeface="Cooper Black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2418854"/>
            <a:ext cx="5105400" cy="3843834"/>
          </a:xfrm>
          <a:prstGeom prst="rect">
            <a:avLst/>
          </a:prstGeom>
          <a:noFill/>
          <a:ln w="161925" cap="rnd">
            <a:solidFill>
              <a:srgbClr val="FFFF00"/>
            </a:solidFill>
            <a:prstDash val="sysDot"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57600" y="1524000"/>
            <a:ext cx="5238750" cy="3943350"/>
          </a:xfrm>
          <a:prstGeom prst="rect">
            <a:avLst/>
          </a:prstGeom>
          <a:noFill/>
          <a:ln w="161925" cap="rnd">
            <a:solidFill>
              <a:schemeClr val="tx2">
                <a:lumMod val="60000"/>
                <a:lumOff val="40000"/>
              </a:schemeClr>
            </a:solidFill>
            <a:prstDash val="sysDot"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xit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</TotalTime>
  <Words>123</Words>
  <Application>Microsoft Office PowerPoint</Application>
  <PresentationFormat>On-screen Show (4:3)</PresentationFormat>
  <Paragraphs>32</Paragraphs>
  <Slides>14</Slides>
  <Notes>0</Notes>
  <HiddenSlides>0</HiddenSlides>
  <MMClips>2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</vt:vector>
  </TitlesOfParts>
  <Company>MRHS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DBerndt</dc:creator>
  <cp:lastModifiedBy>DBerndt</cp:lastModifiedBy>
  <cp:revision>19</cp:revision>
  <dcterms:created xsi:type="dcterms:W3CDTF">2011-03-22T18:42:56Z</dcterms:created>
  <dcterms:modified xsi:type="dcterms:W3CDTF">2011-03-31T22:47:54Z</dcterms:modified>
</cp:coreProperties>
</file>